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Cloud Infrastructure Deployment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offers a comprehensive step-by-step guide to deploying and managing Azure Cloud infrastructure using the Azure Portal. It covers fundamental concepts, resource setup, deployment, storage solutions, and final integration over a four-week cadence. The guide includes best practices, portal navigation, and screenshots to assist in effective cloud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124613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Appendices: ARM/Bicep Snippets &amp; Glossary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3024"/>
            <a:ext cx="3936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ARM/Bicep Snippet Example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52505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DADBF1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52505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2252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resource rg 'Microsoft.Resources/resourceGroups@2021-04-01' =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'prod-rg-webapp-weu'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location: 'westeurope'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Glossary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241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VNet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Virtual Network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663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NSG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Network Security Group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085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Pricing tier of Azure resources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889" y="502206"/>
            <a:ext cx="7866221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Started: Prerequisites &amp; Naming Conventions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8889" y="1916906"/>
            <a:ext cx="7866221" cy="2426256"/>
          </a:xfrm>
          <a:prstGeom prst="roundRect">
            <a:avLst>
              <a:gd name="adj" fmla="val 316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032" y="2107049"/>
            <a:ext cx="228207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Prerequisites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032" y="2501860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Subscription with Owner or Contributor role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032" y="2857619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browser access to https://portal.azure.com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032" y="3213378"/>
            <a:ext cx="748593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Permissions to create resource groups, VMs, VNets, storage accounts, and configure Azure AD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29032" y="3861078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tools: Azure Architecture Diagrams (Visio or Draw.io)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8889" y="4525685"/>
            <a:ext cx="7866221" cy="3201591"/>
          </a:xfrm>
          <a:prstGeom prst="roundRect">
            <a:avLst>
              <a:gd name="adj" fmla="val 239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9032" y="4715828"/>
            <a:ext cx="349448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Naming Conventions &amp; Tagging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29032" y="5110639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Group: -rg- (e.g., prod-rg-webapp-weu)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29032" y="5466398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Network: -vnet-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829032" y="5822156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Subnet: -subnet-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29032" y="6177915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Security Group: -nsg-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29032" y="6533674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Machine: -vm-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29032" y="6889433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 Account: st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032" y="7245191"/>
            <a:ext cx="748593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Tags: Environment, Project, Owner, CostCenter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443" y="698897"/>
            <a:ext cx="7763113" cy="1232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1: Azure Fundamentals &amp; Setup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3" y="2227540"/>
            <a:ext cx="986314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2628" y="2424708"/>
            <a:ext cx="315039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Concepts Overview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72628" y="2851190"/>
            <a:ext cx="6480929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cloud models: Public, Private, Hybrid, Community. Learn service models: IaaS, PaaS, SaaS. Key benefits include cost-efficiency, scalability, reliability, security, and innovation acceleration.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3" y="3995261"/>
            <a:ext cx="986314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2628" y="4192429"/>
            <a:ext cx="24659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Setup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72628" y="4618911"/>
            <a:ext cx="6480929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in to Azure Portal, select or create a subscription, review billing and role assignments, and add users or groups with Owner/Contributor roles.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3" y="5762982"/>
            <a:ext cx="986314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2628" y="5960150"/>
            <a:ext cx="30225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Group Creation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72628" y="6386632"/>
            <a:ext cx="6480929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resource groups with appropriate subscription, name, region, and tags. Group resources sharing a lifecycle and apply RBAC at the group level for management efficiency.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7601"/>
            <a:ext cx="1271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2: Deploy and Manage Azure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3355"/>
            <a:ext cx="3934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 Machine Deployment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44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subscription and resource group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66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 VM and choose region, image, and size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88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admin account and networking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410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boot diagnostics, auto-shutdown, and backup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3335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Network Configuration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14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virtual network and subnet with address spaces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9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Network Security Group (NSG) with inbound rules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 NSG with VM NIC or subnet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68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NSGs to segment traffic and monitor with Azure Network Watcher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31971"/>
            <a:ext cx="4919305" cy="33656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70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Active Directory Configuration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928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530906" y="300620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and Group Management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50958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new users and security groups to organize access.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928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50919" y="3006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Assignments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50919" y="3496627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roles like Contributor to users or groups via Access control (IAM) for subscription management.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530906" y="584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3330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groups for easier management and enforce least privilege access.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771" y="358021"/>
            <a:ext cx="5955149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3: Implement Storage Solutions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771" y="1025247"/>
            <a:ext cx="10096500" cy="69037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5771" y="8205549"/>
            <a:ext cx="236231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Storage Account Provisioning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55771" y="8539043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subscription, resource group, name, location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5771" y="8792885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Standard performance and Geo-redundant replication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5771" y="9046726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soft delete and secure transfer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5771" y="9300567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private or public endpoint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1649" y="8205549"/>
            <a:ext cx="2153483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Blob Storage Configuration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81649" y="8539043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containers with private access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1649" y="8792885"/>
            <a:ext cx="67005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blobs and change access tiers (Hot, Cool, Archive)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Backup Solutions and Recovery Services Vault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1522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Vault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Recovery Services vault with subscription, resource group, and region.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874" y="31522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Backup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workload type, start discovery, choose VMs to back up, and enable backup policies.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6258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516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test restore processes and document Recovery Time Objectives (RTO) and Recovery Point Objectives (RPO).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Week 4: Final Integration &amp;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29044"/>
            <a:ext cx="34599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Connectivity Verification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VM subnet and NSG assignments, run ping tests via Cloud Shell, and review Network Watcher connectivity checks.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272082"/>
            <a:ext cx="3867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Identity &amp; Access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login with non-admin users and validate access patterns using Azure AD sign-in logs.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715119"/>
            <a:ext cx="4120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Backup &amp; Restore Simulations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Restore VM backups to new or existing resource groups and confirm operational status.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31971"/>
            <a:ext cx="4919305" cy="33656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Documentation &amp; Presentation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751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530906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Diagrams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7379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detailed diagrams using Visio or Draw.io and export as PNG for documentation.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7511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509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Presentation Assembly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50919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objectives, architecture, deployment highlights, testing results, and next steps in PowerPoint.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530906" y="6019800"/>
            <a:ext cx="29473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Artifact Management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all documents and presentations to a shared repository like Azure DevOps Wiki for team access.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2025-05-14T14:34:16Z</dcterms:created>
  <dcterms:modified xsi:type="dcterms:W3CDTF">2025-05-14T14:34:16Z</dcterms:modified>
</cp:coreProperties>
</file>